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5394-136A-42E4-B049-DC03510E8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A542-2561-43C7-B565-CC975C7E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14779-6DC9-4A1F-90E8-CB2501E1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B402-48A3-4903-81CD-5DE266A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122F-B3FF-4F39-A220-4A634624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DC0F-6335-44C5-ADB7-95A617CA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DC1B3-3A1C-40E4-8B61-5BBDCE93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1BEB-3F2B-4737-945E-624A3F00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EDE6A-C0F4-4A29-A625-6583C9F6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DFD2-5B0B-4C8C-A378-9DCD43B9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49445-4817-4679-8FDF-E9DC604D4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9BA67-F408-45CD-8FBC-AD6D61CC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7041-9EA6-460F-A1CB-E973B100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6558-67CF-4E2E-A8EE-CD31A93C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097CB-ED47-40F7-92AC-6439720B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0C4B-1AE3-410F-8028-A8EC4495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8591-4DB6-429F-9756-7B91F3E9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C6A3-1ED4-4E65-B286-00EAAD12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8CB0-0B11-471C-B730-712941AF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325B7-BCF4-403E-97DB-56436F76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1706-D2D8-4985-B3B5-87F403E2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C7AF-DF77-48A9-8007-27C9FAF5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A89F-763A-4F38-B518-1BA2783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AC65-180E-47BC-A0D2-1B933482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594BB-05DD-4B38-9CA2-73B1D071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5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BBAA-1B1C-41AD-9C6D-DCF201D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2B97-83EE-498A-AFAF-C9F31320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48AA8-24BC-4F67-89C0-322C19C68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DFDF-D0A2-46FF-8D39-A15CE791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483E-0F51-4CBD-91D0-113A4B70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4FB6-194F-474E-B001-7D3BB8E0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BE36-73F1-402A-B261-63ECC558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AF57-163B-4CB3-B318-3F4475C9A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044A-4243-4695-808E-84F4F3046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B3A75-D9CD-44F4-B2DE-00536E3AC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20435-5960-4CCA-813A-1C720119B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22CDF-AA27-454F-B4A2-6A58319D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C13F4-0A1E-47B1-ABE1-FEE0791C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7F141-01C1-4D2F-A850-BFB8DF86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D083-5E5F-48F9-9DDF-1BC402D9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464D2-B07B-4910-98D8-681BC580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251F-DEA0-4B08-A654-D8C40D5F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F128-6B65-47C1-8AEC-22E555DF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7D69C-EDE2-4CB4-98AD-E36BBD2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AB9E3-5646-4817-9FE0-38263BDD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3FDC-B599-4331-9722-3C536999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511-9CCD-4578-9F01-0D904549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73B3-52F9-424B-B337-4EEE98B1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DA57B-7ED3-496C-B995-7A13F532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E5279-E804-4B93-8E4E-7C3AE403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95BC0-B2DE-47D9-A568-B8B02EB4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2047C-ACE4-4E8B-B23E-860E2FD2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410E-F190-4B6E-9A95-146809BA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9B432-CCE4-4C6D-95FA-6D50B9A2E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C038-8D09-400B-BBB5-094D2001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C3EE-1D86-4B12-9B0B-AC9D8FDE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E598B-36AE-416E-B5CE-86A28878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F284E-08B0-45C4-9C38-BD7308B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2558B-1D5B-4C28-920B-A3A5A976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47E1C-7F4D-4A65-90AA-5B612BE2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4150-CC20-4EEF-B35F-7060A016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6C7D-3CC7-4B22-AAD6-B796AA335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B1714-F237-46DB-8F8F-78428D6DA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3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172B-34AF-495E-970D-98F7AB6E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6E6F3-E7C1-4986-9D3B-3A4A5F588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75799-FADC-42DE-9BC6-95029E7CE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25930" r="6733" b="22127"/>
          <a:stretch/>
        </p:blipFill>
        <p:spPr>
          <a:xfrm>
            <a:off x="493664" y="1778312"/>
            <a:ext cx="10877433" cy="35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F5C2B-7844-48C6-AE4D-254FB513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1718" r="5474" b="26623"/>
          <a:stretch/>
        </p:blipFill>
        <p:spPr>
          <a:xfrm>
            <a:off x="129712" y="779764"/>
            <a:ext cx="11073091" cy="46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617AC-8F8B-417D-BF5B-BC81D58C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1865" r="4289" b="16171"/>
          <a:stretch/>
        </p:blipFill>
        <p:spPr>
          <a:xfrm>
            <a:off x="1593188" y="1088304"/>
            <a:ext cx="8801801" cy="45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62D5A-2894-42CD-9A01-0C5AACEE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0409" r="13081" b="14699"/>
          <a:stretch/>
        </p:blipFill>
        <p:spPr>
          <a:xfrm>
            <a:off x="1883437" y="1217330"/>
            <a:ext cx="8046765" cy="42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D6BB9-10AE-41A4-A877-9DC193F480F2}"/>
              </a:ext>
            </a:extLst>
          </p:cNvPr>
          <p:cNvSpPr txBox="1"/>
          <p:nvPr/>
        </p:nvSpPr>
        <p:spPr>
          <a:xfrm>
            <a:off x="5131109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SIT 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C1828-CC23-4A40-A99C-1312D68EE54F}"/>
              </a:ext>
            </a:extLst>
          </p:cNvPr>
          <p:cNvSpPr txBox="1"/>
          <p:nvPr/>
        </p:nvSpPr>
        <p:spPr>
          <a:xfrm>
            <a:off x="8304962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49CBA-F874-4DF4-8C15-AD8CF8D67F38}"/>
              </a:ext>
            </a:extLst>
          </p:cNvPr>
          <p:cNvSpPr txBox="1"/>
          <p:nvPr/>
        </p:nvSpPr>
        <p:spPr>
          <a:xfrm>
            <a:off x="1958242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2FA41-36EF-4EB6-B197-67E6F434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259" y="1138793"/>
            <a:ext cx="3200400" cy="1879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047A8-4C8F-4C45-A190-95B987C4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59" y="3043613"/>
            <a:ext cx="3200400" cy="181726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903CF-4837-4B1A-A09C-FFEB3D31D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39" y="1138793"/>
            <a:ext cx="3200400" cy="18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90581-C116-48C0-B301-1D61565E0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539" y="3031767"/>
            <a:ext cx="3200400" cy="182911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C5025-3FCD-49CF-9C4F-F5197D476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06" y="1138793"/>
            <a:ext cx="3200400" cy="182374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91000-96CF-489B-94C5-2BF8E4E5B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406" y="3019827"/>
            <a:ext cx="3200400" cy="184105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1920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C5836-B19A-4446-80EA-B5253F8A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-291" r="72351" b="291"/>
          <a:stretch/>
        </p:blipFill>
        <p:spPr>
          <a:xfrm rot="5400000">
            <a:off x="4000618" y="149745"/>
            <a:ext cx="2190892" cy="7243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00A5E-B3BD-4D71-A0A2-F3C11F7293B3}"/>
              </a:ext>
            </a:extLst>
          </p:cNvPr>
          <p:cNvSpPr txBox="1"/>
          <p:nvPr/>
        </p:nvSpPr>
        <p:spPr>
          <a:xfrm>
            <a:off x="1447333" y="3881992"/>
            <a:ext cx="128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ED195-9CD7-424C-A94E-A1A12284DDAE}"/>
              </a:ext>
            </a:extLst>
          </p:cNvPr>
          <p:cNvSpPr txBox="1"/>
          <p:nvPr/>
        </p:nvSpPr>
        <p:spPr>
          <a:xfrm>
            <a:off x="5856644" y="3259303"/>
            <a:ext cx="299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PHOTOTRANSISTOR</a:t>
            </a:r>
          </a:p>
        </p:txBody>
      </p:sp>
    </p:spTree>
    <p:extLst>
      <p:ext uri="{BB962C8B-B14F-4D97-AF65-F5344CB8AC3E}">
        <p14:creationId xmlns:p14="http://schemas.microsoft.com/office/powerpoint/2010/main" val="226744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Ely Gallardo</dc:creator>
  <cp:lastModifiedBy>Ely Gallardo</cp:lastModifiedBy>
  <cp:revision>6</cp:revision>
  <dcterms:created xsi:type="dcterms:W3CDTF">2020-03-10T13:53:11Z</dcterms:created>
  <dcterms:modified xsi:type="dcterms:W3CDTF">2020-03-10T19:34:08Z</dcterms:modified>
</cp:coreProperties>
</file>